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98" r:id="rId3"/>
    <p:sldId id="264" r:id="rId4"/>
    <p:sldId id="263" r:id="rId5"/>
    <p:sldId id="282" r:id="rId6"/>
    <p:sldId id="289" r:id="rId7"/>
    <p:sldId id="259" r:id="rId8"/>
    <p:sldId id="260" r:id="rId9"/>
    <p:sldId id="285" r:id="rId10"/>
    <p:sldId id="283" r:id="rId11"/>
    <p:sldId id="284" r:id="rId12"/>
    <p:sldId id="292" r:id="rId13"/>
    <p:sldId id="293" r:id="rId14"/>
    <p:sldId id="301" r:id="rId15"/>
    <p:sldId id="257" r:id="rId16"/>
    <p:sldId id="258" r:id="rId17"/>
    <p:sldId id="270" r:id="rId18"/>
    <p:sldId id="262" r:id="rId19"/>
    <p:sldId id="303" r:id="rId20"/>
    <p:sldId id="269" r:id="rId21"/>
    <p:sldId id="268" r:id="rId22"/>
    <p:sldId id="290" r:id="rId23"/>
    <p:sldId id="295" r:id="rId24"/>
    <p:sldId id="281" r:id="rId25"/>
    <p:sldId id="305" r:id="rId26"/>
    <p:sldId id="307" r:id="rId27"/>
    <p:sldId id="306" r:id="rId28"/>
    <p:sldId id="302" r:id="rId29"/>
    <p:sldId id="304" r:id="rId30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000000"/>
    <a:srgbClr val="D2D0CE"/>
    <a:srgbClr val="BEF000"/>
    <a:srgbClr val="B6E2EB"/>
    <a:srgbClr val="BFB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7039C0-E2F0-49CE-8AC2-C8971C0E0FD2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3B07E1A-1A90-422A-BCB3-AD19685F466C}">
      <dgm:prSet phldrT="[Texto]" phldr="1"/>
      <dgm:spPr>
        <a:solidFill>
          <a:schemeClr val="accen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es-ES" dirty="0"/>
        </a:p>
      </dgm:t>
    </dgm:pt>
    <dgm:pt modelId="{418B407C-C7F4-46B2-B976-7916232E16B1}" type="parTrans" cxnId="{E13D4E70-A522-4B74-8B94-AC663AC2948E}">
      <dgm:prSet/>
      <dgm:spPr/>
      <dgm:t>
        <a:bodyPr/>
        <a:lstStyle/>
        <a:p>
          <a:endParaRPr lang="es-ES"/>
        </a:p>
      </dgm:t>
    </dgm:pt>
    <dgm:pt modelId="{49EFE78E-FFFC-4B0F-8999-DAF23856A8F6}" type="sibTrans" cxnId="{E13D4E70-A522-4B74-8B94-AC663AC2948E}">
      <dgm:prSet/>
      <dgm:spPr>
        <a:ln w="38100">
          <a:solidFill>
            <a:srgbClr val="BEF000"/>
          </a:solidFill>
        </a:ln>
      </dgm:spPr>
      <dgm:t>
        <a:bodyPr/>
        <a:lstStyle/>
        <a:p>
          <a:endParaRPr lang="es-ES"/>
        </a:p>
      </dgm:t>
    </dgm:pt>
    <dgm:pt modelId="{1A79147D-544E-4819-A6B3-A835937AFC99}">
      <dgm:prSet phldrT="[Texto]" phldr="1"/>
      <dgm:spPr>
        <a:solidFill>
          <a:schemeClr val="accen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es-ES" dirty="0"/>
        </a:p>
      </dgm:t>
    </dgm:pt>
    <dgm:pt modelId="{83482ED5-DC2C-4985-B170-5D0AEA9F945C}" type="parTrans" cxnId="{6AB5F159-9017-46D8-B230-DE69D13E6B21}">
      <dgm:prSet/>
      <dgm:spPr/>
      <dgm:t>
        <a:bodyPr/>
        <a:lstStyle/>
        <a:p>
          <a:endParaRPr lang="es-ES"/>
        </a:p>
      </dgm:t>
    </dgm:pt>
    <dgm:pt modelId="{F645D768-620A-44A4-87B6-E260C2073D59}" type="sibTrans" cxnId="{6AB5F159-9017-46D8-B230-DE69D13E6B21}">
      <dgm:prSet/>
      <dgm:spPr>
        <a:ln w="38100">
          <a:solidFill>
            <a:srgbClr val="BEF000"/>
          </a:solidFill>
        </a:ln>
      </dgm:spPr>
      <dgm:t>
        <a:bodyPr/>
        <a:lstStyle/>
        <a:p>
          <a:endParaRPr lang="es-ES"/>
        </a:p>
      </dgm:t>
    </dgm:pt>
    <dgm:pt modelId="{88A978DF-A4B6-4529-BBA1-335E5ADBF627}">
      <dgm:prSet phldrT="[Texto]" phldr="1"/>
      <dgm:spPr>
        <a:solidFill>
          <a:schemeClr val="accen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es-ES"/>
        </a:p>
      </dgm:t>
    </dgm:pt>
    <dgm:pt modelId="{F435986F-624E-45D5-9D4F-AF0A9357EE3A}" type="parTrans" cxnId="{48E5D10C-9F37-48C9-8B6F-1D8852255430}">
      <dgm:prSet/>
      <dgm:spPr/>
      <dgm:t>
        <a:bodyPr/>
        <a:lstStyle/>
        <a:p>
          <a:endParaRPr lang="es-ES"/>
        </a:p>
      </dgm:t>
    </dgm:pt>
    <dgm:pt modelId="{197D4FB1-4CF3-49DD-8AFC-16B27D39AD65}" type="sibTrans" cxnId="{48E5D10C-9F37-48C9-8B6F-1D8852255430}">
      <dgm:prSet/>
      <dgm:spPr>
        <a:ln w="38100">
          <a:solidFill>
            <a:srgbClr val="BEF000"/>
          </a:solidFill>
        </a:ln>
      </dgm:spPr>
      <dgm:t>
        <a:bodyPr/>
        <a:lstStyle/>
        <a:p>
          <a:endParaRPr lang="es-ES"/>
        </a:p>
      </dgm:t>
    </dgm:pt>
    <dgm:pt modelId="{71A28832-2550-4BE0-BCD1-29775EE4F92C}">
      <dgm:prSet phldrT="[Texto]" phldr="1"/>
      <dgm:spPr>
        <a:solidFill>
          <a:schemeClr val="accen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es-ES"/>
        </a:p>
      </dgm:t>
    </dgm:pt>
    <dgm:pt modelId="{B6EFBEB8-971F-4051-A434-70B02BF36241}" type="parTrans" cxnId="{BA4DDAEA-50AE-4446-8684-888B8E03D10B}">
      <dgm:prSet/>
      <dgm:spPr/>
      <dgm:t>
        <a:bodyPr/>
        <a:lstStyle/>
        <a:p>
          <a:endParaRPr lang="es-ES"/>
        </a:p>
      </dgm:t>
    </dgm:pt>
    <dgm:pt modelId="{F86CE7C7-504F-4A21-869F-549F7298A23D}" type="sibTrans" cxnId="{BA4DDAEA-50AE-4446-8684-888B8E03D10B}">
      <dgm:prSet/>
      <dgm:spPr>
        <a:ln w="38100">
          <a:solidFill>
            <a:srgbClr val="BEF000"/>
          </a:solidFill>
        </a:ln>
      </dgm:spPr>
      <dgm:t>
        <a:bodyPr/>
        <a:lstStyle/>
        <a:p>
          <a:endParaRPr lang="es-ES"/>
        </a:p>
      </dgm:t>
    </dgm:pt>
    <dgm:pt modelId="{F6DAEA28-8491-4716-8343-A357AAE26903}">
      <dgm:prSet phldrT="[Texto]" phldr="1"/>
      <dgm:spPr>
        <a:solidFill>
          <a:schemeClr val="accent1">
            <a:hueOff val="0"/>
            <a:satOff val="0"/>
            <a:lumOff val="0"/>
            <a:alpha val="0"/>
          </a:schemeClr>
        </a:solidFill>
      </dgm:spPr>
      <dgm:t>
        <a:bodyPr/>
        <a:lstStyle/>
        <a:p>
          <a:endParaRPr lang="es-ES" dirty="0"/>
        </a:p>
      </dgm:t>
    </dgm:pt>
    <dgm:pt modelId="{19C24AC5-0E08-43DE-9C96-E16016617898}" type="parTrans" cxnId="{1BF7D99F-4C9D-410A-8853-3AF4F39518A9}">
      <dgm:prSet/>
      <dgm:spPr/>
      <dgm:t>
        <a:bodyPr/>
        <a:lstStyle/>
        <a:p>
          <a:endParaRPr lang="es-ES"/>
        </a:p>
      </dgm:t>
    </dgm:pt>
    <dgm:pt modelId="{01A56727-9E37-4EC6-A698-7893F84C00B8}" type="sibTrans" cxnId="{1BF7D99F-4C9D-410A-8853-3AF4F39518A9}">
      <dgm:prSet/>
      <dgm:spPr>
        <a:ln w="38100">
          <a:solidFill>
            <a:srgbClr val="BEF000"/>
          </a:solidFill>
        </a:ln>
      </dgm:spPr>
      <dgm:t>
        <a:bodyPr/>
        <a:lstStyle/>
        <a:p>
          <a:endParaRPr lang="es-ES"/>
        </a:p>
      </dgm:t>
    </dgm:pt>
    <dgm:pt modelId="{19C3B798-FA4B-48D8-8DA5-929E17AC4CCE}" type="pres">
      <dgm:prSet presAssocID="{707039C0-E2F0-49CE-8AC2-C8971C0E0FD2}" presName="cycle" presStyleCnt="0">
        <dgm:presLayoutVars>
          <dgm:dir/>
          <dgm:resizeHandles val="exact"/>
        </dgm:presLayoutVars>
      </dgm:prSet>
      <dgm:spPr/>
    </dgm:pt>
    <dgm:pt modelId="{028B6C94-76DA-48F3-B864-5AEAD50CF0EF}" type="pres">
      <dgm:prSet presAssocID="{93B07E1A-1A90-422A-BCB3-AD19685F466C}" presName="node" presStyleLbl="node1" presStyleIdx="0" presStyleCnt="5">
        <dgm:presLayoutVars>
          <dgm:bulletEnabled val="1"/>
        </dgm:presLayoutVars>
      </dgm:prSet>
      <dgm:spPr/>
    </dgm:pt>
    <dgm:pt modelId="{DD8F601C-5922-4516-BC5E-FA58C4459051}" type="pres">
      <dgm:prSet presAssocID="{93B07E1A-1A90-422A-BCB3-AD19685F466C}" presName="spNode" presStyleCnt="0"/>
      <dgm:spPr/>
    </dgm:pt>
    <dgm:pt modelId="{2A9B4EE2-98C7-4EDD-AEA1-EFA97ADD52FF}" type="pres">
      <dgm:prSet presAssocID="{49EFE78E-FFFC-4B0F-8999-DAF23856A8F6}" presName="sibTrans" presStyleLbl="sibTrans1D1" presStyleIdx="0" presStyleCnt="5"/>
      <dgm:spPr/>
    </dgm:pt>
    <dgm:pt modelId="{8F896FFF-F23E-4080-8849-0348C9305922}" type="pres">
      <dgm:prSet presAssocID="{1A79147D-544E-4819-A6B3-A835937AFC99}" presName="node" presStyleLbl="node1" presStyleIdx="1" presStyleCnt="5">
        <dgm:presLayoutVars>
          <dgm:bulletEnabled val="1"/>
        </dgm:presLayoutVars>
      </dgm:prSet>
      <dgm:spPr/>
    </dgm:pt>
    <dgm:pt modelId="{A6FBC20C-B6D5-49DF-B5AD-CA28D80269B5}" type="pres">
      <dgm:prSet presAssocID="{1A79147D-544E-4819-A6B3-A835937AFC99}" presName="spNode" presStyleCnt="0"/>
      <dgm:spPr/>
    </dgm:pt>
    <dgm:pt modelId="{6A54A2F1-14D3-445A-8760-914C02644AC8}" type="pres">
      <dgm:prSet presAssocID="{F645D768-620A-44A4-87B6-E260C2073D59}" presName="sibTrans" presStyleLbl="sibTrans1D1" presStyleIdx="1" presStyleCnt="5"/>
      <dgm:spPr/>
    </dgm:pt>
    <dgm:pt modelId="{8F60564C-0702-48F3-B68E-BE7568B8DF14}" type="pres">
      <dgm:prSet presAssocID="{88A978DF-A4B6-4529-BBA1-335E5ADBF627}" presName="node" presStyleLbl="node1" presStyleIdx="2" presStyleCnt="5">
        <dgm:presLayoutVars>
          <dgm:bulletEnabled val="1"/>
        </dgm:presLayoutVars>
      </dgm:prSet>
      <dgm:spPr/>
    </dgm:pt>
    <dgm:pt modelId="{EEE27011-17B4-4ECB-B9C1-85505478CA11}" type="pres">
      <dgm:prSet presAssocID="{88A978DF-A4B6-4529-BBA1-335E5ADBF627}" presName="spNode" presStyleCnt="0"/>
      <dgm:spPr/>
    </dgm:pt>
    <dgm:pt modelId="{D2693153-1A39-48C9-881B-88EF7C4B5DBC}" type="pres">
      <dgm:prSet presAssocID="{197D4FB1-4CF3-49DD-8AFC-16B27D39AD65}" presName="sibTrans" presStyleLbl="sibTrans1D1" presStyleIdx="2" presStyleCnt="5"/>
      <dgm:spPr/>
    </dgm:pt>
    <dgm:pt modelId="{700043BF-A0CF-4194-99D7-DCD8A03479DB}" type="pres">
      <dgm:prSet presAssocID="{71A28832-2550-4BE0-BCD1-29775EE4F92C}" presName="node" presStyleLbl="node1" presStyleIdx="3" presStyleCnt="5">
        <dgm:presLayoutVars>
          <dgm:bulletEnabled val="1"/>
        </dgm:presLayoutVars>
      </dgm:prSet>
      <dgm:spPr/>
    </dgm:pt>
    <dgm:pt modelId="{7122C160-9231-4D93-8DB7-6526ED272A0D}" type="pres">
      <dgm:prSet presAssocID="{71A28832-2550-4BE0-BCD1-29775EE4F92C}" presName="spNode" presStyleCnt="0"/>
      <dgm:spPr/>
    </dgm:pt>
    <dgm:pt modelId="{CD309E13-C350-422C-964B-CF49E1D47E55}" type="pres">
      <dgm:prSet presAssocID="{F86CE7C7-504F-4A21-869F-549F7298A23D}" presName="sibTrans" presStyleLbl="sibTrans1D1" presStyleIdx="3" presStyleCnt="5"/>
      <dgm:spPr/>
    </dgm:pt>
    <dgm:pt modelId="{450D4301-F0EB-448D-9EB1-4B13F8E9E299}" type="pres">
      <dgm:prSet presAssocID="{F6DAEA28-8491-4716-8343-A357AAE26903}" presName="node" presStyleLbl="node1" presStyleIdx="4" presStyleCnt="5">
        <dgm:presLayoutVars>
          <dgm:bulletEnabled val="1"/>
        </dgm:presLayoutVars>
      </dgm:prSet>
      <dgm:spPr/>
    </dgm:pt>
    <dgm:pt modelId="{0A591E24-1E7C-44C2-A475-388A538762FD}" type="pres">
      <dgm:prSet presAssocID="{F6DAEA28-8491-4716-8343-A357AAE26903}" presName="spNode" presStyleCnt="0"/>
      <dgm:spPr/>
    </dgm:pt>
    <dgm:pt modelId="{63772BAE-37EC-42B4-BCFF-25536B2CF610}" type="pres">
      <dgm:prSet presAssocID="{01A56727-9E37-4EC6-A698-7893F84C00B8}" presName="sibTrans" presStyleLbl="sibTrans1D1" presStyleIdx="4" presStyleCnt="5"/>
      <dgm:spPr/>
    </dgm:pt>
  </dgm:ptLst>
  <dgm:cxnLst>
    <dgm:cxn modelId="{48E5D10C-9F37-48C9-8B6F-1D8852255430}" srcId="{707039C0-E2F0-49CE-8AC2-C8971C0E0FD2}" destId="{88A978DF-A4B6-4529-BBA1-335E5ADBF627}" srcOrd="2" destOrd="0" parTransId="{F435986F-624E-45D5-9D4F-AF0A9357EE3A}" sibTransId="{197D4FB1-4CF3-49DD-8AFC-16B27D39AD65}"/>
    <dgm:cxn modelId="{9F65C51E-EDCA-48DD-8A3E-D0A0D98FD252}" type="presOf" srcId="{1A79147D-544E-4819-A6B3-A835937AFC99}" destId="{8F896FFF-F23E-4080-8849-0348C9305922}" srcOrd="0" destOrd="0" presId="urn:microsoft.com/office/officeart/2005/8/layout/cycle6"/>
    <dgm:cxn modelId="{BFAEC120-1AA5-4485-9086-875AD6D377E4}" type="presOf" srcId="{88A978DF-A4B6-4529-BBA1-335E5ADBF627}" destId="{8F60564C-0702-48F3-B68E-BE7568B8DF14}" srcOrd="0" destOrd="0" presId="urn:microsoft.com/office/officeart/2005/8/layout/cycle6"/>
    <dgm:cxn modelId="{3CEC2521-2A75-41DB-8A63-EFA70EAF885B}" type="presOf" srcId="{197D4FB1-4CF3-49DD-8AFC-16B27D39AD65}" destId="{D2693153-1A39-48C9-881B-88EF7C4B5DBC}" srcOrd="0" destOrd="0" presId="urn:microsoft.com/office/officeart/2005/8/layout/cycle6"/>
    <dgm:cxn modelId="{B2CC8524-D303-42C7-B36C-35393029074A}" type="presOf" srcId="{49EFE78E-FFFC-4B0F-8999-DAF23856A8F6}" destId="{2A9B4EE2-98C7-4EDD-AEA1-EFA97ADD52FF}" srcOrd="0" destOrd="0" presId="urn:microsoft.com/office/officeart/2005/8/layout/cycle6"/>
    <dgm:cxn modelId="{2F18F625-B74B-4496-BED2-82B0D12CE9C3}" type="presOf" srcId="{01A56727-9E37-4EC6-A698-7893F84C00B8}" destId="{63772BAE-37EC-42B4-BCFF-25536B2CF610}" srcOrd="0" destOrd="0" presId="urn:microsoft.com/office/officeart/2005/8/layout/cycle6"/>
    <dgm:cxn modelId="{07044831-F544-49FE-B824-9DC4D50A081F}" type="presOf" srcId="{F645D768-620A-44A4-87B6-E260C2073D59}" destId="{6A54A2F1-14D3-445A-8760-914C02644AC8}" srcOrd="0" destOrd="0" presId="urn:microsoft.com/office/officeart/2005/8/layout/cycle6"/>
    <dgm:cxn modelId="{8CA11B41-371B-494C-9569-3CAE685B9532}" type="presOf" srcId="{F6DAEA28-8491-4716-8343-A357AAE26903}" destId="{450D4301-F0EB-448D-9EB1-4B13F8E9E299}" srcOrd="0" destOrd="0" presId="urn:microsoft.com/office/officeart/2005/8/layout/cycle6"/>
    <dgm:cxn modelId="{E13D4E70-A522-4B74-8B94-AC663AC2948E}" srcId="{707039C0-E2F0-49CE-8AC2-C8971C0E0FD2}" destId="{93B07E1A-1A90-422A-BCB3-AD19685F466C}" srcOrd="0" destOrd="0" parTransId="{418B407C-C7F4-46B2-B976-7916232E16B1}" sibTransId="{49EFE78E-FFFC-4B0F-8999-DAF23856A8F6}"/>
    <dgm:cxn modelId="{6AB5F159-9017-46D8-B230-DE69D13E6B21}" srcId="{707039C0-E2F0-49CE-8AC2-C8971C0E0FD2}" destId="{1A79147D-544E-4819-A6B3-A835937AFC99}" srcOrd="1" destOrd="0" parTransId="{83482ED5-DC2C-4985-B170-5D0AEA9F945C}" sibTransId="{F645D768-620A-44A4-87B6-E260C2073D59}"/>
    <dgm:cxn modelId="{1BF7D99F-4C9D-410A-8853-3AF4F39518A9}" srcId="{707039C0-E2F0-49CE-8AC2-C8971C0E0FD2}" destId="{F6DAEA28-8491-4716-8343-A357AAE26903}" srcOrd="4" destOrd="0" parTransId="{19C24AC5-0E08-43DE-9C96-E16016617898}" sibTransId="{01A56727-9E37-4EC6-A698-7893F84C00B8}"/>
    <dgm:cxn modelId="{89E2FEB0-1CD3-48C6-8019-6A646B7069F4}" type="presOf" srcId="{707039C0-E2F0-49CE-8AC2-C8971C0E0FD2}" destId="{19C3B798-FA4B-48D8-8DA5-929E17AC4CCE}" srcOrd="0" destOrd="0" presId="urn:microsoft.com/office/officeart/2005/8/layout/cycle6"/>
    <dgm:cxn modelId="{E88F8AE9-0EE2-4263-96F6-2FAAE6126351}" type="presOf" srcId="{93B07E1A-1A90-422A-BCB3-AD19685F466C}" destId="{028B6C94-76DA-48F3-B864-5AEAD50CF0EF}" srcOrd="0" destOrd="0" presId="urn:microsoft.com/office/officeart/2005/8/layout/cycle6"/>
    <dgm:cxn modelId="{BA4DDAEA-50AE-4446-8684-888B8E03D10B}" srcId="{707039C0-E2F0-49CE-8AC2-C8971C0E0FD2}" destId="{71A28832-2550-4BE0-BCD1-29775EE4F92C}" srcOrd="3" destOrd="0" parTransId="{B6EFBEB8-971F-4051-A434-70B02BF36241}" sibTransId="{F86CE7C7-504F-4A21-869F-549F7298A23D}"/>
    <dgm:cxn modelId="{B4F757EC-A73B-4FFA-A5C8-E0A7FD2A79D0}" type="presOf" srcId="{71A28832-2550-4BE0-BCD1-29775EE4F92C}" destId="{700043BF-A0CF-4194-99D7-DCD8A03479DB}" srcOrd="0" destOrd="0" presId="urn:microsoft.com/office/officeart/2005/8/layout/cycle6"/>
    <dgm:cxn modelId="{238DDEFC-5838-47D4-87B8-BDF6E9D7E869}" type="presOf" srcId="{F86CE7C7-504F-4A21-869F-549F7298A23D}" destId="{CD309E13-C350-422C-964B-CF49E1D47E55}" srcOrd="0" destOrd="0" presId="urn:microsoft.com/office/officeart/2005/8/layout/cycle6"/>
    <dgm:cxn modelId="{3478727B-BBE5-4C78-9918-792ACD1518D9}" type="presParOf" srcId="{19C3B798-FA4B-48D8-8DA5-929E17AC4CCE}" destId="{028B6C94-76DA-48F3-B864-5AEAD50CF0EF}" srcOrd="0" destOrd="0" presId="urn:microsoft.com/office/officeart/2005/8/layout/cycle6"/>
    <dgm:cxn modelId="{2BABB7B2-2BA4-4E0F-A1F4-D3B2C2882CFF}" type="presParOf" srcId="{19C3B798-FA4B-48D8-8DA5-929E17AC4CCE}" destId="{DD8F601C-5922-4516-BC5E-FA58C4459051}" srcOrd="1" destOrd="0" presId="urn:microsoft.com/office/officeart/2005/8/layout/cycle6"/>
    <dgm:cxn modelId="{7FC51E82-6A91-4CFD-B50F-20F733EED93A}" type="presParOf" srcId="{19C3B798-FA4B-48D8-8DA5-929E17AC4CCE}" destId="{2A9B4EE2-98C7-4EDD-AEA1-EFA97ADD52FF}" srcOrd="2" destOrd="0" presId="urn:microsoft.com/office/officeart/2005/8/layout/cycle6"/>
    <dgm:cxn modelId="{BFED40B9-890A-4B9B-B3A8-AB7E9DCB0C85}" type="presParOf" srcId="{19C3B798-FA4B-48D8-8DA5-929E17AC4CCE}" destId="{8F896FFF-F23E-4080-8849-0348C9305922}" srcOrd="3" destOrd="0" presId="urn:microsoft.com/office/officeart/2005/8/layout/cycle6"/>
    <dgm:cxn modelId="{573E1973-5B29-47FE-9DFD-85EAEF8B66C7}" type="presParOf" srcId="{19C3B798-FA4B-48D8-8DA5-929E17AC4CCE}" destId="{A6FBC20C-B6D5-49DF-B5AD-CA28D80269B5}" srcOrd="4" destOrd="0" presId="urn:microsoft.com/office/officeart/2005/8/layout/cycle6"/>
    <dgm:cxn modelId="{814266EB-AE55-4C3A-9392-F82F28BC78CC}" type="presParOf" srcId="{19C3B798-FA4B-48D8-8DA5-929E17AC4CCE}" destId="{6A54A2F1-14D3-445A-8760-914C02644AC8}" srcOrd="5" destOrd="0" presId="urn:microsoft.com/office/officeart/2005/8/layout/cycle6"/>
    <dgm:cxn modelId="{51053658-ED7F-4801-908E-B73E22C754F8}" type="presParOf" srcId="{19C3B798-FA4B-48D8-8DA5-929E17AC4CCE}" destId="{8F60564C-0702-48F3-B68E-BE7568B8DF14}" srcOrd="6" destOrd="0" presId="urn:microsoft.com/office/officeart/2005/8/layout/cycle6"/>
    <dgm:cxn modelId="{2A6A64CA-A096-42A3-88E2-C1E1FF51C46A}" type="presParOf" srcId="{19C3B798-FA4B-48D8-8DA5-929E17AC4CCE}" destId="{EEE27011-17B4-4ECB-B9C1-85505478CA11}" srcOrd="7" destOrd="0" presId="urn:microsoft.com/office/officeart/2005/8/layout/cycle6"/>
    <dgm:cxn modelId="{3D56793A-22A8-4A0A-BC25-BBA1B08B5599}" type="presParOf" srcId="{19C3B798-FA4B-48D8-8DA5-929E17AC4CCE}" destId="{D2693153-1A39-48C9-881B-88EF7C4B5DBC}" srcOrd="8" destOrd="0" presId="urn:microsoft.com/office/officeart/2005/8/layout/cycle6"/>
    <dgm:cxn modelId="{E8907C0D-23E4-47F0-A2B7-DF096940BEE0}" type="presParOf" srcId="{19C3B798-FA4B-48D8-8DA5-929E17AC4CCE}" destId="{700043BF-A0CF-4194-99D7-DCD8A03479DB}" srcOrd="9" destOrd="0" presId="urn:microsoft.com/office/officeart/2005/8/layout/cycle6"/>
    <dgm:cxn modelId="{C5C3090D-4D2B-4814-AEA3-3A2415702896}" type="presParOf" srcId="{19C3B798-FA4B-48D8-8DA5-929E17AC4CCE}" destId="{7122C160-9231-4D93-8DB7-6526ED272A0D}" srcOrd="10" destOrd="0" presId="urn:microsoft.com/office/officeart/2005/8/layout/cycle6"/>
    <dgm:cxn modelId="{E901DAFB-CA80-4421-8A92-9C9363782633}" type="presParOf" srcId="{19C3B798-FA4B-48D8-8DA5-929E17AC4CCE}" destId="{CD309E13-C350-422C-964B-CF49E1D47E55}" srcOrd="11" destOrd="0" presId="urn:microsoft.com/office/officeart/2005/8/layout/cycle6"/>
    <dgm:cxn modelId="{4B958205-44E5-46D4-9BE8-C1AEC21489FC}" type="presParOf" srcId="{19C3B798-FA4B-48D8-8DA5-929E17AC4CCE}" destId="{450D4301-F0EB-448D-9EB1-4B13F8E9E299}" srcOrd="12" destOrd="0" presId="urn:microsoft.com/office/officeart/2005/8/layout/cycle6"/>
    <dgm:cxn modelId="{A9BFC841-B175-40FD-BDEE-24EA0B753FAA}" type="presParOf" srcId="{19C3B798-FA4B-48D8-8DA5-929E17AC4CCE}" destId="{0A591E24-1E7C-44C2-A475-388A538762FD}" srcOrd="13" destOrd="0" presId="urn:microsoft.com/office/officeart/2005/8/layout/cycle6"/>
    <dgm:cxn modelId="{4E25F99E-C06A-4EA6-A73F-08B4E2F0B5B8}" type="presParOf" srcId="{19C3B798-FA4B-48D8-8DA5-929E17AC4CCE}" destId="{63772BAE-37EC-42B4-BCFF-25536B2CF610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B6C94-76DA-48F3-B864-5AEAD50CF0EF}">
      <dsp:nvSpPr>
        <dsp:cNvPr id="0" name=""/>
        <dsp:cNvSpPr/>
      </dsp:nvSpPr>
      <dsp:spPr>
        <a:xfrm>
          <a:off x="3727028" y="2370"/>
          <a:ext cx="1689943" cy="10984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 dirty="0"/>
        </a:p>
      </dsp:txBody>
      <dsp:txXfrm>
        <a:off x="3780651" y="55993"/>
        <a:ext cx="1582697" cy="991217"/>
      </dsp:txXfrm>
    </dsp:sp>
    <dsp:sp modelId="{2A9B4EE2-98C7-4EDD-AEA1-EFA97ADD52FF}">
      <dsp:nvSpPr>
        <dsp:cNvPr id="0" name=""/>
        <dsp:cNvSpPr/>
      </dsp:nvSpPr>
      <dsp:spPr>
        <a:xfrm>
          <a:off x="2378632" y="551601"/>
          <a:ext cx="4386734" cy="4386734"/>
        </a:xfrm>
        <a:custGeom>
          <a:avLst/>
          <a:gdLst/>
          <a:ahLst/>
          <a:cxnLst/>
          <a:rect l="0" t="0" r="0" b="0"/>
          <a:pathLst>
            <a:path>
              <a:moveTo>
                <a:pt x="3049932" y="174170"/>
              </a:moveTo>
              <a:arcTo wR="2193367" hR="2193367" stAng="17579231" swAng="1960102"/>
            </a:path>
          </a:pathLst>
        </a:custGeom>
        <a:noFill/>
        <a:ln w="38100" cap="flat" cmpd="sng" algn="ctr">
          <a:solidFill>
            <a:srgbClr val="BEF000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896FFF-F23E-4080-8849-0348C9305922}">
      <dsp:nvSpPr>
        <dsp:cNvPr id="0" name=""/>
        <dsp:cNvSpPr/>
      </dsp:nvSpPr>
      <dsp:spPr>
        <a:xfrm>
          <a:off x="5813044" y="1517949"/>
          <a:ext cx="1689943" cy="10984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 dirty="0"/>
        </a:p>
      </dsp:txBody>
      <dsp:txXfrm>
        <a:off x="5866667" y="1571572"/>
        <a:ext cx="1582697" cy="991217"/>
      </dsp:txXfrm>
    </dsp:sp>
    <dsp:sp modelId="{6A54A2F1-14D3-445A-8760-914C02644AC8}">
      <dsp:nvSpPr>
        <dsp:cNvPr id="0" name=""/>
        <dsp:cNvSpPr/>
      </dsp:nvSpPr>
      <dsp:spPr>
        <a:xfrm>
          <a:off x="2378632" y="551601"/>
          <a:ext cx="4386734" cy="4386734"/>
        </a:xfrm>
        <a:custGeom>
          <a:avLst/>
          <a:gdLst/>
          <a:ahLst/>
          <a:cxnLst/>
          <a:rect l="0" t="0" r="0" b="0"/>
          <a:pathLst>
            <a:path>
              <a:moveTo>
                <a:pt x="4383742" y="2078825"/>
              </a:moveTo>
              <a:arcTo wR="2193367" hR="2193367" stAng="21420392" swAng="2195199"/>
            </a:path>
          </a:pathLst>
        </a:custGeom>
        <a:noFill/>
        <a:ln w="38100" cap="flat" cmpd="sng" algn="ctr">
          <a:solidFill>
            <a:srgbClr val="BEF000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60564C-0702-48F3-B68E-BE7568B8DF14}">
      <dsp:nvSpPr>
        <dsp:cNvPr id="0" name=""/>
        <dsp:cNvSpPr/>
      </dsp:nvSpPr>
      <dsp:spPr>
        <a:xfrm>
          <a:off x="5016257" y="3970209"/>
          <a:ext cx="1689943" cy="10984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>
        <a:off x="5069880" y="4023832"/>
        <a:ext cx="1582697" cy="991217"/>
      </dsp:txXfrm>
    </dsp:sp>
    <dsp:sp modelId="{D2693153-1A39-48C9-881B-88EF7C4B5DBC}">
      <dsp:nvSpPr>
        <dsp:cNvPr id="0" name=""/>
        <dsp:cNvSpPr/>
      </dsp:nvSpPr>
      <dsp:spPr>
        <a:xfrm>
          <a:off x="2378632" y="551601"/>
          <a:ext cx="4386734" cy="4386734"/>
        </a:xfrm>
        <a:custGeom>
          <a:avLst/>
          <a:gdLst/>
          <a:ahLst/>
          <a:cxnLst/>
          <a:rect l="0" t="0" r="0" b="0"/>
          <a:pathLst>
            <a:path>
              <a:moveTo>
                <a:pt x="2628920" y="4343054"/>
              </a:moveTo>
              <a:arcTo wR="2193367" hR="2193367" stAng="4712774" swAng="1374452"/>
            </a:path>
          </a:pathLst>
        </a:custGeom>
        <a:noFill/>
        <a:ln w="38100" cap="flat" cmpd="sng" algn="ctr">
          <a:solidFill>
            <a:srgbClr val="BEF000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0043BF-A0CF-4194-99D7-DCD8A03479DB}">
      <dsp:nvSpPr>
        <dsp:cNvPr id="0" name=""/>
        <dsp:cNvSpPr/>
      </dsp:nvSpPr>
      <dsp:spPr>
        <a:xfrm>
          <a:off x="2437799" y="3970209"/>
          <a:ext cx="1689943" cy="10984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>
        <a:off x="2491422" y="4023832"/>
        <a:ext cx="1582697" cy="991217"/>
      </dsp:txXfrm>
    </dsp:sp>
    <dsp:sp modelId="{CD309E13-C350-422C-964B-CF49E1D47E55}">
      <dsp:nvSpPr>
        <dsp:cNvPr id="0" name=""/>
        <dsp:cNvSpPr/>
      </dsp:nvSpPr>
      <dsp:spPr>
        <a:xfrm>
          <a:off x="2378632" y="551601"/>
          <a:ext cx="4386734" cy="4386734"/>
        </a:xfrm>
        <a:custGeom>
          <a:avLst/>
          <a:gdLst/>
          <a:ahLst/>
          <a:cxnLst/>
          <a:rect l="0" t="0" r="0" b="0"/>
          <a:pathLst>
            <a:path>
              <a:moveTo>
                <a:pt x="366320" y="3406941"/>
              </a:moveTo>
              <a:arcTo wR="2193367" hR="2193367" stAng="8784409" swAng="2195199"/>
            </a:path>
          </a:pathLst>
        </a:custGeom>
        <a:noFill/>
        <a:ln w="38100" cap="flat" cmpd="sng" algn="ctr">
          <a:solidFill>
            <a:srgbClr val="BEF000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0D4301-F0EB-448D-9EB1-4B13F8E9E299}">
      <dsp:nvSpPr>
        <dsp:cNvPr id="0" name=""/>
        <dsp:cNvSpPr/>
      </dsp:nvSpPr>
      <dsp:spPr>
        <a:xfrm>
          <a:off x="1641011" y="1517949"/>
          <a:ext cx="1689943" cy="10984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 dirty="0"/>
        </a:p>
      </dsp:txBody>
      <dsp:txXfrm>
        <a:off x="1694634" y="1571572"/>
        <a:ext cx="1582697" cy="991217"/>
      </dsp:txXfrm>
    </dsp:sp>
    <dsp:sp modelId="{63772BAE-37EC-42B4-BCFF-25536B2CF610}">
      <dsp:nvSpPr>
        <dsp:cNvPr id="0" name=""/>
        <dsp:cNvSpPr/>
      </dsp:nvSpPr>
      <dsp:spPr>
        <a:xfrm>
          <a:off x="2378632" y="551601"/>
          <a:ext cx="4386734" cy="4386734"/>
        </a:xfrm>
        <a:custGeom>
          <a:avLst/>
          <a:gdLst/>
          <a:ahLst/>
          <a:cxnLst/>
          <a:rect l="0" t="0" r="0" b="0"/>
          <a:pathLst>
            <a:path>
              <a:moveTo>
                <a:pt x="382389" y="955942"/>
              </a:moveTo>
              <a:arcTo wR="2193367" hR="2193367" stAng="12860667" swAng="1960102"/>
            </a:path>
          </a:pathLst>
        </a:custGeom>
        <a:noFill/>
        <a:ln w="38100" cap="flat" cmpd="sng" algn="ctr">
          <a:solidFill>
            <a:srgbClr val="BEF000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5A5AF-709B-4111-B039-B9F6DCB4E591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16095-C480-4985-ABD0-6E10A05E4F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1296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2AF86-D89D-46B5-9CC0-ABA6F31FA2AE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92EC7-3400-4368-8ADB-AF344F8CC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91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92EC7-3400-4368-8ADB-AF344F8CCDE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3490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jp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44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75506D3-70B8-4ABA-9E63-C0927F011E4E}"/>
              </a:ext>
            </a:extLst>
          </p:cNvPr>
          <p:cNvSpPr/>
          <p:nvPr/>
        </p:nvSpPr>
        <p:spPr>
          <a:xfrm>
            <a:off x="1475656" y="195486"/>
            <a:ext cx="6048672" cy="2134111"/>
          </a:xfrm>
          <a:prstGeom prst="roundRect">
            <a:avLst/>
          </a:prstGeom>
          <a:solidFill>
            <a:srgbClr val="F2F2F2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E80CD1-A23D-4046-AA10-DBF0800FCB68}"/>
              </a:ext>
            </a:extLst>
          </p:cNvPr>
          <p:cNvSpPr txBox="1"/>
          <p:nvPr/>
        </p:nvSpPr>
        <p:spPr>
          <a:xfrm>
            <a:off x="1256184" y="267494"/>
            <a:ext cx="65162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accent2"/>
                </a:solidFill>
                <a:latin typeface="Arial Black" panose="020B0A04020102020204" pitchFamily="34" charset="0"/>
                <a:ea typeface="+mj-ea"/>
                <a:cs typeface="+mj-cs"/>
              </a:rPr>
              <a:t>ACTUACIONES JÓVENES COOPERATIVISTAS</a:t>
            </a:r>
          </a:p>
          <a:p>
            <a:pPr algn="ctr"/>
            <a:r>
              <a:rPr lang="es-ES" sz="3200" dirty="0">
                <a:solidFill>
                  <a:schemeClr val="accent2"/>
                </a:solidFill>
                <a:latin typeface="Arial Black" panose="020B0A04020102020204" pitchFamily="34" charset="0"/>
                <a:ea typeface="+mj-ea"/>
                <a:cs typeface="+mj-cs"/>
              </a:rPr>
              <a:t>NAVARRRA</a:t>
            </a:r>
          </a:p>
          <a:p>
            <a:pPr algn="ctr"/>
            <a:r>
              <a:rPr lang="es-ES" sz="3200" dirty="0">
                <a:solidFill>
                  <a:schemeClr val="accent2"/>
                </a:solidFill>
                <a:latin typeface="Arial Black" panose="020B0A04020102020204" pitchFamily="34" charset="0"/>
                <a:ea typeface="+mj-ea"/>
                <a:cs typeface="+mj-cs"/>
              </a:rPr>
              <a:t>2018-2020</a:t>
            </a:r>
          </a:p>
        </p:txBody>
      </p:sp>
    </p:spTree>
    <p:extLst>
      <p:ext uri="{BB962C8B-B14F-4D97-AF65-F5344CB8AC3E}">
        <p14:creationId xmlns:p14="http://schemas.microsoft.com/office/powerpoint/2010/main" val="254751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7" b="1805"/>
          <a:stretch/>
        </p:blipFill>
        <p:spPr>
          <a:xfrm>
            <a:off x="1043608" y="-1"/>
            <a:ext cx="7305196" cy="5143501"/>
          </a:xfrm>
        </p:spPr>
      </p:pic>
      <p:sp>
        <p:nvSpPr>
          <p:cNvPr id="5" name="4 Rectángulo redondeado"/>
          <p:cNvSpPr/>
          <p:nvPr/>
        </p:nvSpPr>
        <p:spPr>
          <a:xfrm>
            <a:off x="7236296" y="4587404"/>
            <a:ext cx="1835182" cy="479301"/>
          </a:xfrm>
          <a:prstGeom prst="round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7297364" y="4642388"/>
            <a:ext cx="175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Campus jóvenes</a:t>
            </a:r>
          </a:p>
        </p:txBody>
      </p:sp>
    </p:spTree>
    <p:extLst>
      <p:ext uri="{BB962C8B-B14F-4D97-AF65-F5344CB8AC3E}">
        <p14:creationId xmlns:p14="http://schemas.microsoft.com/office/powerpoint/2010/main" val="2144690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8088"/>
          <a:stretch/>
        </p:blipFill>
        <p:spPr>
          <a:xfrm>
            <a:off x="971600" y="0"/>
            <a:ext cx="7212262" cy="5143500"/>
          </a:xfrm>
        </p:spPr>
      </p:pic>
      <p:sp>
        <p:nvSpPr>
          <p:cNvPr id="5" name="4 Rectángulo redondeado"/>
          <p:cNvSpPr/>
          <p:nvPr/>
        </p:nvSpPr>
        <p:spPr>
          <a:xfrm>
            <a:off x="7236296" y="4587404"/>
            <a:ext cx="1835182" cy="479301"/>
          </a:xfrm>
          <a:prstGeom prst="round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7297364" y="4642388"/>
            <a:ext cx="175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Campus jóvenes</a:t>
            </a:r>
          </a:p>
        </p:txBody>
      </p:sp>
    </p:spTree>
    <p:extLst>
      <p:ext uri="{BB962C8B-B14F-4D97-AF65-F5344CB8AC3E}">
        <p14:creationId xmlns:p14="http://schemas.microsoft.com/office/powerpoint/2010/main" val="1141276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8" b="56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7236296" y="4587404"/>
            <a:ext cx="1835182" cy="479301"/>
          </a:xfrm>
          <a:prstGeom prst="round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7297364" y="4642388"/>
            <a:ext cx="175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Campus jóvenes</a:t>
            </a:r>
          </a:p>
        </p:txBody>
      </p:sp>
    </p:spTree>
    <p:extLst>
      <p:ext uri="{BB962C8B-B14F-4D97-AF65-F5344CB8AC3E}">
        <p14:creationId xmlns:p14="http://schemas.microsoft.com/office/powerpoint/2010/main" val="2799583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3" b="1928"/>
          <a:stretch/>
        </p:blipFill>
        <p:spPr>
          <a:xfrm>
            <a:off x="-2707" y="0"/>
            <a:ext cx="9146707" cy="5143500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7236296" y="4587404"/>
            <a:ext cx="1835182" cy="479301"/>
          </a:xfrm>
          <a:prstGeom prst="round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7297364" y="4642388"/>
            <a:ext cx="175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Campus jóvenes</a:t>
            </a:r>
          </a:p>
        </p:txBody>
      </p:sp>
    </p:spTree>
    <p:extLst>
      <p:ext uri="{BB962C8B-B14F-4D97-AF65-F5344CB8AC3E}">
        <p14:creationId xmlns:p14="http://schemas.microsoft.com/office/powerpoint/2010/main" val="4036232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9" b="11051"/>
          <a:stretch/>
        </p:blipFill>
        <p:spPr>
          <a:xfrm>
            <a:off x="0" y="0"/>
            <a:ext cx="9144000" cy="5143500"/>
          </a:xfrm>
        </p:spPr>
      </p:pic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2C0B86E5-9D8F-4F28-9031-58FD0E0DDD72}"/>
              </a:ext>
            </a:extLst>
          </p:cNvPr>
          <p:cNvSpPr/>
          <p:nvPr/>
        </p:nvSpPr>
        <p:spPr>
          <a:xfrm>
            <a:off x="7236296" y="4587404"/>
            <a:ext cx="1835182" cy="479301"/>
          </a:xfrm>
          <a:prstGeom prst="round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7 CuadroTexto">
            <a:extLst>
              <a:ext uri="{FF2B5EF4-FFF2-40B4-BE49-F238E27FC236}">
                <a16:creationId xmlns:a16="http://schemas.microsoft.com/office/drawing/2014/main" id="{7F6D99DD-C83D-4410-A8E6-453A34AE732A}"/>
              </a:ext>
            </a:extLst>
          </p:cNvPr>
          <p:cNvSpPr txBox="1"/>
          <p:nvPr/>
        </p:nvSpPr>
        <p:spPr>
          <a:xfrm>
            <a:off x="7297364" y="4642388"/>
            <a:ext cx="175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Campus jóvenes</a:t>
            </a:r>
          </a:p>
        </p:txBody>
      </p:sp>
    </p:spTree>
    <p:extLst>
      <p:ext uri="{BB962C8B-B14F-4D97-AF65-F5344CB8AC3E}">
        <p14:creationId xmlns:p14="http://schemas.microsoft.com/office/powerpoint/2010/main" val="1216648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8"/>
          <a:stretch/>
        </p:blipFill>
        <p:spPr>
          <a:xfrm>
            <a:off x="0" y="0"/>
            <a:ext cx="9180512" cy="5143500"/>
          </a:xfrm>
        </p:spPr>
      </p:pic>
      <p:sp>
        <p:nvSpPr>
          <p:cNvPr id="7" name="6 Rectángulo redondeado"/>
          <p:cNvSpPr/>
          <p:nvPr/>
        </p:nvSpPr>
        <p:spPr>
          <a:xfrm>
            <a:off x="7236296" y="4587404"/>
            <a:ext cx="1835182" cy="479301"/>
          </a:xfrm>
          <a:prstGeom prst="round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7297364" y="4642388"/>
            <a:ext cx="175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Campus jóvenes</a:t>
            </a:r>
          </a:p>
        </p:txBody>
      </p:sp>
    </p:spTree>
    <p:extLst>
      <p:ext uri="{BB962C8B-B14F-4D97-AF65-F5344CB8AC3E}">
        <p14:creationId xmlns:p14="http://schemas.microsoft.com/office/powerpoint/2010/main" val="893235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9144000" cy="5143500"/>
          </a:xfrm>
        </p:spPr>
      </p:pic>
      <p:sp>
        <p:nvSpPr>
          <p:cNvPr id="7" name="6 Rectángulo redondeado"/>
          <p:cNvSpPr/>
          <p:nvPr/>
        </p:nvSpPr>
        <p:spPr>
          <a:xfrm>
            <a:off x="7236296" y="4587404"/>
            <a:ext cx="1835182" cy="479301"/>
          </a:xfrm>
          <a:prstGeom prst="round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7297364" y="4642388"/>
            <a:ext cx="175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Campus jóvenes</a:t>
            </a:r>
          </a:p>
        </p:txBody>
      </p:sp>
    </p:spTree>
    <p:extLst>
      <p:ext uri="{BB962C8B-B14F-4D97-AF65-F5344CB8AC3E}">
        <p14:creationId xmlns:p14="http://schemas.microsoft.com/office/powerpoint/2010/main" val="50373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5" b="9490"/>
          <a:stretch/>
        </p:blipFill>
        <p:spPr>
          <a:xfrm>
            <a:off x="-10925" y="0"/>
            <a:ext cx="9154925" cy="5143500"/>
          </a:xfrm>
        </p:spPr>
      </p:pic>
      <p:sp>
        <p:nvSpPr>
          <p:cNvPr id="7" name="6 Rectángulo redondeado"/>
          <p:cNvSpPr/>
          <p:nvPr/>
        </p:nvSpPr>
        <p:spPr>
          <a:xfrm>
            <a:off x="7236296" y="4587404"/>
            <a:ext cx="1835182" cy="479301"/>
          </a:xfrm>
          <a:prstGeom prst="round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7297364" y="4642388"/>
            <a:ext cx="175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Campus jóvenes</a:t>
            </a:r>
          </a:p>
        </p:txBody>
      </p:sp>
    </p:spTree>
    <p:extLst>
      <p:ext uri="{BB962C8B-B14F-4D97-AF65-F5344CB8AC3E}">
        <p14:creationId xmlns:p14="http://schemas.microsoft.com/office/powerpoint/2010/main" val="4063192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t="4421" r="6909" b="22309"/>
          <a:stretch/>
        </p:blipFill>
        <p:spPr>
          <a:xfrm>
            <a:off x="4613708" y="1"/>
            <a:ext cx="4530292" cy="2567634"/>
          </a:xfr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2"/>
          <a:stretch/>
        </p:blipFill>
        <p:spPr>
          <a:xfrm>
            <a:off x="0" y="0"/>
            <a:ext cx="4613709" cy="256763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t="16057" r="7638" b="5351"/>
          <a:stretch/>
        </p:blipFill>
        <p:spPr>
          <a:xfrm>
            <a:off x="4595245" y="2560068"/>
            <a:ext cx="4548755" cy="258636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" r="-59" b="16255"/>
          <a:stretch/>
        </p:blipFill>
        <p:spPr>
          <a:xfrm>
            <a:off x="0" y="2567634"/>
            <a:ext cx="4613709" cy="2575865"/>
          </a:xfrm>
          <a:prstGeom prst="rect">
            <a:avLst/>
          </a:prstGeom>
        </p:spPr>
      </p:pic>
      <p:sp>
        <p:nvSpPr>
          <p:cNvPr id="9" name="8 Rectángulo redondeado"/>
          <p:cNvSpPr/>
          <p:nvPr/>
        </p:nvSpPr>
        <p:spPr>
          <a:xfrm>
            <a:off x="7236296" y="4587404"/>
            <a:ext cx="1835182" cy="479301"/>
          </a:xfrm>
          <a:prstGeom prst="round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7297364" y="4642388"/>
            <a:ext cx="175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Campus jóvenes</a:t>
            </a:r>
          </a:p>
        </p:txBody>
      </p:sp>
    </p:spTree>
    <p:extLst>
      <p:ext uri="{BB962C8B-B14F-4D97-AF65-F5344CB8AC3E}">
        <p14:creationId xmlns:p14="http://schemas.microsoft.com/office/powerpoint/2010/main" val="3256889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ACTUACIONES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Campus de Jóvenes Cooperativistas</a:t>
            </a:r>
          </a:p>
          <a:p>
            <a:r>
              <a:rPr lang="es-ES" b="1" dirty="0">
                <a:solidFill>
                  <a:srgbClr val="0070C0"/>
                </a:solidFill>
              </a:rPr>
              <a:t>Campaña Agroalimentador@s</a:t>
            </a:r>
          </a:p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Grupo de Trabajo jóvenes cooperativistas</a:t>
            </a:r>
          </a:p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Ciudadanía eurorregional</a:t>
            </a:r>
          </a:p>
          <a:p>
            <a:endParaRPr lang="es-ES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s-E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07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ACTUACIONES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>
                <a:solidFill>
                  <a:srgbClr val="0070C0"/>
                </a:solidFill>
              </a:rPr>
              <a:t>Campus de Jóvenes Cooperativistas</a:t>
            </a:r>
          </a:p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Campaña Agroalimentador@s</a:t>
            </a:r>
          </a:p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Grupo de Trabajo jóvenes cooperativistas</a:t>
            </a:r>
          </a:p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Ciudadanía eurorregional</a:t>
            </a:r>
          </a:p>
          <a:p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315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8"/>
            <a:ext cx="9144000" cy="5148608"/>
          </a:xfrm>
          <a:prstGeom prst="rect">
            <a:avLst/>
          </a:prstGeom>
        </p:spPr>
      </p:pic>
      <p:sp>
        <p:nvSpPr>
          <p:cNvPr id="9" name="8 Rectángulo redondeado"/>
          <p:cNvSpPr/>
          <p:nvPr/>
        </p:nvSpPr>
        <p:spPr>
          <a:xfrm>
            <a:off x="5940152" y="4492749"/>
            <a:ext cx="3024336" cy="479301"/>
          </a:xfrm>
          <a:prstGeom prst="round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92749"/>
            <a:ext cx="496936" cy="49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6"/>
          <p:cNvSpPr txBox="1">
            <a:spLocks noChangeAspect="1" noChangeArrowheads="1"/>
          </p:cNvSpPr>
          <p:nvPr/>
        </p:nvSpPr>
        <p:spPr bwMode="auto">
          <a:xfrm>
            <a:off x="6372200" y="4510385"/>
            <a:ext cx="2592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altLang="es-ES" sz="2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agroalimentadores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78337"/>
            <a:ext cx="19081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 redondeado"/>
          <p:cNvSpPr/>
          <p:nvPr/>
        </p:nvSpPr>
        <p:spPr>
          <a:xfrm>
            <a:off x="2627784" y="4492748"/>
            <a:ext cx="2880320" cy="479301"/>
          </a:xfrm>
          <a:prstGeom prst="round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677" y="4672143"/>
            <a:ext cx="1060641" cy="250665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565830" y="4510385"/>
            <a:ext cx="3024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/>
              <a:t>Con la financiación del Servicio Navarro de Empleo – </a:t>
            </a:r>
            <a:r>
              <a:rPr lang="es-ES" sz="800" dirty="0" err="1"/>
              <a:t>Nafar</a:t>
            </a:r>
            <a:r>
              <a:rPr lang="es-ES" sz="800" dirty="0"/>
              <a:t> </a:t>
            </a:r>
            <a:r>
              <a:rPr lang="es-ES" sz="800" dirty="0" err="1"/>
              <a:t>Lansare</a:t>
            </a:r>
            <a:endParaRPr lang="es-ES" sz="800" dirty="0"/>
          </a:p>
        </p:txBody>
      </p:sp>
    </p:spTree>
    <p:extLst>
      <p:ext uri="{BB962C8B-B14F-4D97-AF65-F5344CB8AC3E}">
        <p14:creationId xmlns:p14="http://schemas.microsoft.com/office/powerpoint/2010/main" val="2172776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9477717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7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0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7175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0">
                <a:tc gridSpan="2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91"/>
          <a:stretch/>
        </p:blipFill>
        <p:spPr bwMode="auto">
          <a:xfrm>
            <a:off x="121994" y="2658243"/>
            <a:ext cx="2897922" cy="235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"/>
          <a:stretch/>
        </p:blipFill>
        <p:spPr bwMode="auto">
          <a:xfrm>
            <a:off x="3131840" y="2658242"/>
            <a:ext cx="2917390" cy="235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57"/>
          <a:stretch/>
        </p:blipFill>
        <p:spPr bwMode="auto">
          <a:xfrm>
            <a:off x="6948264" y="142667"/>
            <a:ext cx="2093186" cy="235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42"/>
          <a:stretch/>
        </p:blipFill>
        <p:spPr bwMode="auto">
          <a:xfrm>
            <a:off x="6156177" y="2658243"/>
            <a:ext cx="2885274" cy="235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8" b="17204"/>
          <a:stretch/>
        </p:blipFill>
        <p:spPr bwMode="auto">
          <a:xfrm>
            <a:off x="4634163" y="155667"/>
            <a:ext cx="2167130" cy="235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-499" r="40187" b="499"/>
          <a:stretch/>
        </p:blipFill>
        <p:spPr>
          <a:xfrm>
            <a:off x="121994" y="142667"/>
            <a:ext cx="2089661" cy="2350468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4" t="662" r="27727" b="-662"/>
          <a:stretch/>
        </p:blipFill>
        <p:spPr>
          <a:xfrm>
            <a:off x="2339752" y="167364"/>
            <a:ext cx="2155236" cy="2345415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t="-417" r="41514" b="417"/>
          <a:stretch/>
        </p:blipFill>
        <p:spPr>
          <a:xfrm>
            <a:off x="6940225" y="152416"/>
            <a:ext cx="2101226" cy="2337468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243" r="25022" b="-243"/>
          <a:stretch/>
        </p:blipFill>
        <p:spPr>
          <a:xfrm>
            <a:off x="6156177" y="2658242"/>
            <a:ext cx="2885274" cy="2356967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7091" r="50000" b="31158"/>
          <a:stretch/>
        </p:blipFill>
        <p:spPr>
          <a:xfrm>
            <a:off x="3131841" y="2658243"/>
            <a:ext cx="2917390" cy="2356967"/>
          </a:xfrm>
          <a:prstGeom prst="rect">
            <a:avLst/>
          </a:prstGeom>
        </p:spPr>
      </p:pic>
      <p:sp>
        <p:nvSpPr>
          <p:cNvPr id="15" name="14 Rectángulo redondeado"/>
          <p:cNvSpPr/>
          <p:nvPr/>
        </p:nvSpPr>
        <p:spPr>
          <a:xfrm>
            <a:off x="6940225" y="4587404"/>
            <a:ext cx="2131253" cy="479301"/>
          </a:xfrm>
          <a:prstGeom prst="round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CuadroTexto"/>
          <p:cNvSpPr txBox="1"/>
          <p:nvPr/>
        </p:nvSpPr>
        <p:spPr>
          <a:xfrm>
            <a:off x="6940225" y="4642388"/>
            <a:ext cx="211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Agroalimentador@s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962945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5AA1521C-9BDC-4175-847E-3DA3A3329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195262"/>
            <a:ext cx="9134475" cy="4752975"/>
          </a:xfrm>
          <a:prstGeom prst="rect">
            <a:avLst/>
          </a:prstGeom>
        </p:spPr>
      </p:pic>
      <p:sp>
        <p:nvSpPr>
          <p:cNvPr id="5" name="4 Rectángulo redondeado"/>
          <p:cNvSpPr/>
          <p:nvPr/>
        </p:nvSpPr>
        <p:spPr>
          <a:xfrm>
            <a:off x="6940225" y="4587404"/>
            <a:ext cx="2131253" cy="479301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6940225" y="4642388"/>
            <a:ext cx="211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Agroalimentador@s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401883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14 Diagrama"/>
          <p:cNvGraphicFramePr/>
          <p:nvPr>
            <p:extLst>
              <p:ext uri="{D42A27DB-BD31-4B8C-83A1-F6EECF244321}">
                <p14:modId xmlns:p14="http://schemas.microsoft.com/office/powerpoint/2010/main" val="1117639929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19872" y="2337780"/>
            <a:ext cx="2368767" cy="857250"/>
          </a:xfrm>
        </p:spPr>
        <p:txBody>
          <a:bodyPr>
            <a:noAutofit/>
          </a:bodyPr>
          <a:lstStyle/>
          <a:p>
            <a:r>
              <a:rPr lang="es-ES" sz="2800" dirty="0"/>
              <a:t>Entidades</a:t>
            </a:r>
            <a:br>
              <a:rPr lang="es-ES" sz="2800" dirty="0"/>
            </a:br>
            <a:r>
              <a:rPr lang="es-ES" sz="2800" dirty="0"/>
              <a:t>colaboradoras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84" y="4258948"/>
            <a:ext cx="1337850" cy="68524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58"/>
          <a:stretch/>
        </p:blipFill>
        <p:spPr>
          <a:xfrm>
            <a:off x="6036733" y="1699041"/>
            <a:ext cx="1343579" cy="713482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0643"/>
            <a:ext cx="1576679" cy="927458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49"/>
          <a:stretch/>
        </p:blipFill>
        <p:spPr>
          <a:xfrm>
            <a:off x="5356591" y="4193094"/>
            <a:ext cx="1172654" cy="751094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098" y="1790530"/>
            <a:ext cx="2049045" cy="530504"/>
          </a:xfrm>
          <a:prstGeom prst="rect">
            <a:avLst/>
          </a:prstGeom>
        </p:spPr>
      </p:pic>
      <p:sp>
        <p:nvSpPr>
          <p:cNvPr id="14" name="13 Rectángulo redondeado"/>
          <p:cNvSpPr/>
          <p:nvPr/>
        </p:nvSpPr>
        <p:spPr>
          <a:xfrm>
            <a:off x="6940225" y="4587404"/>
            <a:ext cx="2131253" cy="479301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CuadroTexto"/>
          <p:cNvSpPr txBox="1"/>
          <p:nvPr/>
        </p:nvSpPr>
        <p:spPr>
          <a:xfrm>
            <a:off x="6940225" y="4642388"/>
            <a:ext cx="211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Agroalimentador@s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254750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/>
          <a:stretch/>
        </p:blipFill>
        <p:spPr>
          <a:xfrm>
            <a:off x="3144762" y="0"/>
            <a:ext cx="2579025" cy="2103438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51187" cy="21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788" y="0"/>
            <a:ext cx="3429000" cy="51435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4" b="8205"/>
          <a:stretch/>
        </p:blipFill>
        <p:spPr>
          <a:xfrm>
            <a:off x="-32192" y="2103438"/>
            <a:ext cx="5755980" cy="3040062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6940225" y="4587404"/>
            <a:ext cx="2131253" cy="479301"/>
          </a:xfrm>
          <a:prstGeom prst="round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6940225" y="4642388"/>
            <a:ext cx="211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Agroalimentador@s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938150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57053A-3595-4AF9-B5FE-280AEAEF1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5C9667-81CB-4EDF-97B8-73969FDAB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E79C01-BA00-4BDD-82B0-5152E3B3B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8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ACTUACIONES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Campus de Jóvenes Cooperativistas</a:t>
            </a:r>
          </a:p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Campaña Agroalimentador@s</a:t>
            </a:r>
          </a:p>
          <a:p>
            <a:r>
              <a:rPr lang="es-ES" b="1" dirty="0">
                <a:solidFill>
                  <a:srgbClr val="0070C0"/>
                </a:solidFill>
              </a:rPr>
              <a:t>Grupo de Trabajo jóvenes cooperativistas</a:t>
            </a:r>
          </a:p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Ciudadanía eurorregional</a:t>
            </a:r>
          </a:p>
          <a:p>
            <a:endParaRPr lang="es-E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E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39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41185D-7B50-4D64-8C37-7E5A497E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294055-07D9-4835-A2C5-2ECC1863B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670CB1-1C56-4E4C-8AF8-2840E69FC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024" y="-308570"/>
            <a:ext cx="9217024" cy="589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71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ACTUACIONES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Campus de Jóvenes Cooperativistas</a:t>
            </a:r>
          </a:p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Campaña Agroalimentador@s</a:t>
            </a:r>
          </a:p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Grupo de Trabajo jóvenes cooperativistas</a:t>
            </a:r>
          </a:p>
          <a:p>
            <a:r>
              <a:rPr lang="es-ES" b="1" dirty="0">
                <a:solidFill>
                  <a:srgbClr val="0070C0"/>
                </a:solidFill>
              </a:rPr>
              <a:t>Ciudadanía eurorregional</a:t>
            </a:r>
          </a:p>
          <a:p>
            <a:endParaRPr lang="es-E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E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49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06C1BB-72A0-486F-A120-3A1A31927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409D37-F55D-42BD-9AEF-D2489D009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DA20CC-6654-4F82-BA48-839EBE62B7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1"/>
          <a:stretch/>
        </p:blipFill>
        <p:spPr>
          <a:xfrm>
            <a:off x="457200" y="0"/>
            <a:ext cx="8316415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05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♥</a:t>
            </a:r>
          </a:p>
        </p:txBody>
      </p:sp>
      <p:sp>
        <p:nvSpPr>
          <p:cNvPr id="7" name="6 Rectángulo"/>
          <p:cNvSpPr/>
          <p:nvPr/>
        </p:nvSpPr>
        <p:spPr>
          <a:xfrm>
            <a:off x="0" y="2588246"/>
            <a:ext cx="914400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3 Marcador de contenid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54" r="44981"/>
          <a:stretch/>
        </p:blipFill>
        <p:spPr>
          <a:xfrm>
            <a:off x="-45764" y="2588246"/>
            <a:ext cx="2273181" cy="656958"/>
          </a:xfrm>
          <a:prstGeom prst="rect">
            <a:avLst/>
          </a:prstGeom>
        </p:spPr>
      </p:pic>
      <p:pic>
        <p:nvPicPr>
          <p:cNvPr id="6" name="3 Marcador de contenid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8" t="88754"/>
          <a:stretch/>
        </p:blipFill>
        <p:spPr>
          <a:xfrm>
            <a:off x="6744793" y="2588246"/>
            <a:ext cx="2353443" cy="656958"/>
          </a:xfrm>
          <a:prstGeom prst="rect">
            <a:avLst/>
          </a:prstGeom>
        </p:spPr>
      </p:pic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55"/>
          <a:stretch/>
        </p:blipFill>
        <p:spPr>
          <a:xfrm>
            <a:off x="2506198" y="1"/>
            <a:ext cx="4131603" cy="5143500"/>
          </a:xfrm>
        </p:spPr>
      </p:pic>
    </p:spTree>
    <p:extLst>
      <p:ext uri="{BB962C8B-B14F-4D97-AF65-F5344CB8AC3E}">
        <p14:creationId xmlns:p14="http://schemas.microsoft.com/office/powerpoint/2010/main" val="1702434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7" name="2 Marcador de contenido"/>
          <p:cNvSpPr txBox="1">
            <a:spLocks/>
          </p:cNvSpPr>
          <p:nvPr/>
        </p:nvSpPr>
        <p:spPr>
          <a:xfrm>
            <a:off x="5076056" y="1347614"/>
            <a:ext cx="36004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/>
              <a:t>I Campus</a:t>
            </a:r>
            <a:r>
              <a:rPr lang="es-ES" sz="2400" dirty="0"/>
              <a:t>: 15 y 16 de marzo de 2018</a:t>
            </a:r>
          </a:p>
          <a:p>
            <a:r>
              <a:rPr lang="es-ES" sz="2400" b="1" dirty="0"/>
              <a:t>II Campus</a:t>
            </a:r>
            <a:r>
              <a:rPr lang="es-ES" sz="2400" dirty="0"/>
              <a:t>: 28 de febrero y 1 de marzo de 2019</a:t>
            </a:r>
          </a:p>
          <a:p>
            <a:r>
              <a:rPr lang="es-ES" sz="2400" b="1" dirty="0"/>
              <a:t>III Campus:</a:t>
            </a:r>
            <a:r>
              <a:rPr lang="es-ES" sz="2400" dirty="0"/>
              <a:t> 13 y 14 de febrero de 2020</a:t>
            </a:r>
            <a:endParaRPr lang="es-ES" sz="2400" b="1" dirty="0"/>
          </a:p>
          <a:p>
            <a:r>
              <a:rPr lang="es-ES" sz="2400" dirty="0"/>
              <a:t>96 jóvenes</a:t>
            </a:r>
          </a:p>
          <a:p>
            <a:r>
              <a:rPr lang="es-ES" sz="2400" dirty="0"/>
              <a:t>46 municipios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7236296" y="4587404"/>
            <a:ext cx="1835182" cy="479301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7297364" y="4642388"/>
            <a:ext cx="175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Campus jóvenes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8185"/>
            <a:ext cx="4752528" cy="488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114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1"/>
            <a:ext cx="9144000" cy="5143500"/>
          </a:xfrm>
        </p:spPr>
      </p:pic>
      <p:sp>
        <p:nvSpPr>
          <p:cNvPr id="5" name="4 Rectángulo redondeado"/>
          <p:cNvSpPr/>
          <p:nvPr/>
        </p:nvSpPr>
        <p:spPr>
          <a:xfrm>
            <a:off x="7236296" y="4587404"/>
            <a:ext cx="1835182" cy="479301"/>
          </a:xfrm>
          <a:prstGeom prst="round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7297364" y="4642388"/>
            <a:ext cx="175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Campus jóvenes</a:t>
            </a:r>
          </a:p>
        </p:txBody>
      </p:sp>
    </p:spTree>
    <p:extLst>
      <p:ext uri="{BB962C8B-B14F-4D97-AF65-F5344CB8AC3E}">
        <p14:creationId xmlns:p14="http://schemas.microsoft.com/office/powerpoint/2010/main" val="2729878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 t="18987" r="-55" b="6133"/>
          <a:stretch/>
        </p:blipFill>
        <p:spPr>
          <a:xfrm>
            <a:off x="0" y="0"/>
            <a:ext cx="4572000" cy="2567634"/>
          </a:xfr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" t="25120" r="224"/>
          <a:stretch/>
        </p:blipFill>
        <p:spPr>
          <a:xfrm>
            <a:off x="4569470" y="0"/>
            <a:ext cx="4572000" cy="2567634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" t="12593" r="55" b="12287"/>
          <a:stretch/>
        </p:blipFill>
        <p:spPr>
          <a:xfrm>
            <a:off x="4572000" y="2567635"/>
            <a:ext cx="4572000" cy="2575865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7634"/>
            <a:ext cx="4572000" cy="2575867"/>
          </a:xfrm>
          <a:prstGeom prst="rect">
            <a:avLst/>
          </a:prstGeom>
        </p:spPr>
      </p:pic>
      <p:sp>
        <p:nvSpPr>
          <p:cNvPr id="12" name="11 Rectángulo redondeado"/>
          <p:cNvSpPr/>
          <p:nvPr/>
        </p:nvSpPr>
        <p:spPr>
          <a:xfrm>
            <a:off x="7236296" y="4587404"/>
            <a:ext cx="1835182" cy="479301"/>
          </a:xfrm>
          <a:prstGeom prst="round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7297364" y="4642388"/>
            <a:ext cx="175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Campus jóvenes</a:t>
            </a:r>
          </a:p>
        </p:txBody>
      </p:sp>
    </p:spTree>
    <p:extLst>
      <p:ext uri="{BB962C8B-B14F-4D97-AF65-F5344CB8AC3E}">
        <p14:creationId xmlns:p14="http://schemas.microsoft.com/office/powerpoint/2010/main" val="453623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1"/>
            <a:ext cx="9144000" cy="5143500"/>
          </a:xfrm>
        </p:spPr>
      </p:pic>
      <p:sp>
        <p:nvSpPr>
          <p:cNvPr id="7" name="6 Rectángulo redondeado"/>
          <p:cNvSpPr/>
          <p:nvPr/>
        </p:nvSpPr>
        <p:spPr>
          <a:xfrm>
            <a:off x="7236296" y="4587404"/>
            <a:ext cx="1835182" cy="479301"/>
          </a:xfrm>
          <a:prstGeom prst="round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7297364" y="4642388"/>
            <a:ext cx="175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Campus jóvenes</a:t>
            </a:r>
          </a:p>
        </p:txBody>
      </p:sp>
    </p:spTree>
    <p:extLst>
      <p:ext uri="{BB962C8B-B14F-4D97-AF65-F5344CB8AC3E}">
        <p14:creationId xmlns:p14="http://schemas.microsoft.com/office/powerpoint/2010/main" val="3294992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501"/>
            <a:ext cx="9144000" cy="6858001"/>
          </a:xfrm>
        </p:spPr>
      </p:pic>
      <p:sp>
        <p:nvSpPr>
          <p:cNvPr id="7" name="6 Rectángulo redondeado"/>
          <p:cNvSpPr/>
          <p:nvPr/>
        </p:nvSpPr>
        <p:spPr>
          <a:xfrm>
            <a:off x="7236296" y="4587404"/>
            <a:ext cx="1835182" cy="479301"/>
          </a:xfrm>
          <a:prstGeom prst="round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7297364" y="4642388"/>
            <a:ext cx="175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Campus jóvenes</a:t>
            </a:r>
          </a:p>
        </p:txBody>
      </p:sp>
    </p:spTree>
    <p:extLst>
      <p:ext uri="{BB962C8B-B14F-4D97-AF65-F5344CB8AC3E}">
        <p14:creationId xmlns:p14="http://schemas.microsoft.com/office/powerpoint/2010/main" val="3715210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2" b="9017"/>
          <a:stretch/>
        </p:blipFill>
        <p:spPr>
          <a:xfrm>
            <a:off x="611560" y="0"/>
            <a:ext cx="7884368" cy="5143500"/>
          </a:xfrm>
        </p:spPr>
      </p:pic>
      <p:sp>
        <p:nvSpPr>
          <p:cNvPr id="7" name="6 Rectángulo redondeado"/>
          <p:cNvSpPr/>
          <p:nvPr/>
        </p:nvSpPr>
        <p:spPr>
          <a:xfrm>
            <a:off x="7236296" y="4587404"/>
            <a:ext cx="1835182" cy="479301"/>
          </a:xfrm>
          <a:prstGeom prst="round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7297364" y="4642388"/>
            <a:ext cx="175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Campus jóvenes</a:t>
            </a:r>
          </a:p>
        </p:txBody>
      </p:sp>
    </p:spTree>
    <p:extLst>
      <p:ext uri="{BB962C8B-B14F-4D97-AF65-F5344CB8AC3E}">
        <p14:creationId xmlns:p14="http://schemas.microsoft.com/office/powerpoint/2010/main" val="19887777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3587</TotalTime>
  <Words>164</Words>
  <Application>Microsoft Office PowerPoint</Application>
  <PresentationFormat>Presentación en pantalla (16:9)</PresentationFormat>
  <Paragraphs>52</Paragraphs>
  <Slides>29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3" baseType="lpstr">
      <vt:lpstr>Arial</vt:lpstr>
      <vt:lpstr>Arial Black</vt:lpstr>
      <vt:lpstr>Calibri</vt:lpstr>
      <vt:lpstr>Tema de Office</vt:lpstr>
      <vt:lpstr>Presentación de PowerPoint</vt:lpstr>
      <vt:lpstr>ACTUACIONES</vt:lpstr>
      <vt:lpstr>♥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ACTUACIONES</vt:lpstr>
      <vt:lpstr>Presentación de PowerPoint</vt:lpstr>
      <vt:lpstr>Presentación de PowerPoint</vt:lpstr>
      <vt:lpstr>Presentación de PowerPoint</vt:lpstr>
      <vt:lpstr>Entidades colaboradoras</vt:lpstr>
      <vt:lpstr>Presentación de PowerPoint</vt:lpstr>
      <vt:lpstr>Presentación de PowerPoint</vt:lpstr>
      <vt:lpstr>ACTUACIONES</vt:lpstr>
      <vt:lpstr>Presentación de PowerPoint</vt:lpstr>
      <vt:lpstr>ACTUACIONES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UCAN</dc:creator>
  <cp:lastModifiedBy>Ander Gomez</cp:lastModifiedBy>
  <cp:revision>92</cp:revision>
  <dcterms:created xsi:type="dcterms:W3CDTF">2019-04-03T08:34:09Z</dcterms:created>
  <dcterms:modified xsi:type="dcterms:W3CDTF">2020-11-23T15:27:44Z</dcterms:modified>
</cp:coreProperties>
</file>